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4220" r:id="rId1"/>
  </p:sldMasterIdLst>
  <p:notesMasterIdLst>
    <p:notesMasterId r:id="rId12"/>
  </p:notesMasterIdLst>
  <p:handoutMasterIdLst>
    <p:handoutMasterId r:id="rId13"/>
  </p:handoutMasterIdLst>
  <p:sldIdLst>
    <p:sldId id="648" r:id="rId2"/>
    <p:sldId id="802" r:id="rId3"/>
    <p:sldId id="808" r:id="rId4"/>
    <p:sldId id="798" r:id="rId5"/>
    <p:sldId id="731" r:id="rId6"/>
    <p:sldId id="800" r:id="rId7"/>
    <p:sldId id="797" r:id="rId8"/>
    <p:sldId id="807" r:id="rId9"/>
    <p:sldId id="804" r:id="rId10"/>
    <p:sldId id="742" r:id="rId1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1" autoAdjust="0"/>
    <p:restoredTop sz="90099" autoAdjust="0"/>
  </p:normalViewPr>
  <p:slideViewPr>
    <p:cSldViewPr>
      <p:cViewPr varScale="1">
        <p:scale>
          <a:sx n="84" d="100"/>
          <a:sy n="84" d="100"/>
        </p:scale>
        <p:origin x="10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80"/>
    </p:cViewPr>
  </p:sorterViewPr>
  <p:notesViewPr>
    <p:cSldViewPr>
      <p:cViewPr varScale="1">
        <p:scale>
          <a:sx n="48" d="100"/>
          <a:sy n="48" d="100"/>
        </p:scale>
        <p:origin x="-2988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08176-3342-41B2-B907-A80500DE0E0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1CDCB1-CF32-4EFE-BFB1-14CAA375F2D4}">
      <dgm:prSet phldrT="[Text]"/>
      <dgm:spPr/>
      <dgm:t>
        <a:bodyPr/>
        <a:lstStyle/>
        <a:p>
          <a:r>
            <a:rPr lang="en-GB" b="1" dirty="0" smtClean="0"/>
            <a:t>Industry Outreach</a:t>
          </a:r>
          <a:endParaRPr lang="en-GB" b="1" dirty="0"/>
        </a:p>
      </dgm:t>
    </dgm:pt>
    <dgm:pt modelId="{15A84CDD-39BE-4A9D-AB8B-3898BF4F2AFE}" type="parTrans" cxnId="{A310B6B3-62E8-4DC3-BF41-3B6BC48B449C}">
      <dgm:prSet/>
      <dgm:spPr/>
      <dgm:t>
        <a:bodyPr/>
        <a:lstStyle/>
        <a:p>
          <a:endParaRPr lang="en-GB"/>
        </a:p>
      </dgm:t>
    </dgm:pt>
    <dgm:pt modelId="{2A71B01E-BF52-4477-905C-0CAD2213A033}" type="sibTrans" cxnId="{A310B6B3-62E8-4DC3-BF41-3B6BC48B449C}">
      <dgm:prSet/>
      <dgm:spPr/>
      <dgm:t>
        <a:bodyPr/>
        <a:lstStyle/>
        <a:p>
          <a:endParaRPr lang="en-GB"/>
        </a:p>
      </dgm:t>
    </dgm:pt>
    <dgm:pt modelId="{F8760256-0CB9-4494-A0B8-A257F3D30B76}">
      <dgm:prSet phldrT="[Text]" custT="1"/>
      <dgm:spPr/>
      <dgm:t>
        <a:bodyPr/>
        <a:lstStyle/>
        <a:p>
          <a:r>
            <a:rPr lang="en-GB" sz="1400" dirty="0" smtClean="0"/>
            <a:t>Raising awareness of industry impacts on local air quality</a:t>
          </a:r>
          <a:endParaRPr lang="en-GB" sz="1400" dirty="0"/>
        </a:p>
      </dgm:t>
    </dgm:pt>
    <dgm:pt modelId="{19AD3231-5DB7-4542-A63D-AA1C2EE22BD7}" type="parTrans" cxnId="{660C6E5F-1ECE-436B-AB88-CC35107F25AC}">
      <dgm:prSet/>
      <dgm:spPr/>
      <dgm:t>
        <a:bodyPr/>
        <a:lstStyle/>
        <a:p>
          <a:endParaRPr lang="en-GB"/>
        </a:p>
      </dgm:t>
    </dgm:pt>
    <dgm:pt modelId="{C5DD8404-40E0-44B3-B536-AEF62BE34249}" type="sibTrans" cxnId="{660C6E5F-1ECE-436B-AB88-CC35107F25AC}">
      <dgm:prSet/>
      <dgm:spPr/>
      <dgm:t>
        <a:bodyPr/>
        <a:lstStyle/>
        <a:p>
          <a:endParaRPr lang="en-GB"/>
        </a:p>
      </dgm:t>
    </dgm:pt>
    <dgm:pt modelId="{8C75FB5C-C834-48B7-8E44-F5126DA3C419}">
      <dgm:prSet phldrT="[Text]"/>
      <dgm:spPr/>
      <dgm:t>
        <a:bodyPr/>
        <a:lstStyle/>
        <a:p>
          <a:r>
            <a:rPr lang="en-GB" b="1" dirty="0" smtClean="0"/>
            <a:t>Testing</a:t>
          </a:r>
          <a:endParaRPr lang="en-GB" b="1" dirty="0"/>
        </a:p>
      </dgm:t>
    </dgm:pt>
    <dgm:pt modelId="{E0002EBE-0670-45E3-B8BE-F98217C0C5B8}" type="parTrans" cxnId="{082E06F3-3901-4EB2-9717-BECAD03E7016}">
      <dgm:prSet/>
      <dgm:spPr/>
      <dgm:t>
        <a:bodyPr/>
        <a:lstStyle/>
        <a:p>
          <a:endParaRPr lang="en-GB"/>
        </a:p>
      </dgm:t>
    </dgm:pt>
    <dgm:pt modelId="{E2B5EA44-1240-4842-9E9D-C74FB18C3362}" type="sibTrans" cxnId="{082E06F3-3901-4EB2-9717-BECAD03E7016}">
      <dgm:prSet/>
      <dgm:spPr/>
      <dgm:t>
        <a:bodyPr/>
        <a:lstStyle/>
        <a:p>
          <a:endParaRPr lang="en-GB"/>
        </a:p>
      </dgm:t>
    </dgm:pt>
    <dgm:pt modelId="{3DD0FDD3-5235-4200-879F-1ABB8BA86647}">
      <dgm:prSet phldrT="[Text]"/>
      <dgm:spPr/>
      <dgm:t>
        <a:bodyPr/>
        <a:lstStyle/>
        <a:p>
          <a:r>
            <a:rPr lang="en-GB" dirty="0" smtClean="0"/>
            <a:t>Measure ‘real world’ emissions</a:t>
          </a:r>
          <a:endParaRPr lang="en-GB" dirty="0"/>
        </a:p>
      </dgm:t>
    </dgm:pt>
    <dgm:pt modelId="{39DB5199-5F9E-4FE8-8DD6-486B1AE2B134}" type="parTrans" cxnId="{E21EBBD4-8395-4A50-B256-C37A39884241}">
      <dgm:prSet/>
      <dgm:spPr/>
      <dgm:t>
        <a:bodyPr/>
        <a:lstStyle/>
        <a:p>
          <a:endParaRPr lang="en-GB"/>
        </a:p>
      </dgm:t>
    </dgm:pt>
    <dgm:pt modelId="{B271069C-F842-4FCE-8C9E-5EDBA17F1D36}" type="sibTrans" cxnId="{E21EBBD4-8395-4A50-B256-C37A39884241}">
      <dgm:prSet/>
      <dgm:spPr/>
      <dgm:t>
        <a:bodyPr/>
        <a:lstStyle/>
        <a:p>
          <a:endParaRPr lang="en-GB"/>
        </a:p>
      </dgm:t>
    </dgm:pt>
    <dgm:pt modelId="{975142BE-3482-42C9-8957-D14AE7BACFE0}">
      <dgm:prSet phldrT="[Text]"/>
      <dgm:spPr/>
      <dgm:t>
        <a:bodyPr/>
        <a:lstStyle/>
        <a:p>
          <a:r>
            <a:rPr lang="en-GB" b="1" dirty="0" smtClean="0"/>
            <a:t>NRMM</a:t>
          </a:r>
          <a:endParaRPr lang="en-GB" b="1" dirty="0"/>
        </a:p>
      </dgm:t>
    </dgm:pt>
    <dgm:pt modelId="{A057A5DB-E538-4B38-99E1-5BB20FC5D355}" type="parTrans" cxnId="{74BA9A7F-DD38-43C5-A9E5-61EA4115E937}">
      <dgm:prSet/>
      <dgm:spPr/>
      <dgm:t>
        <a:bodyPr/>
        <a:lstStyle/>
        <a:p>
          <a:endParaRPr lang="en-GB"/>
        </a:p>
      </dgm:t>
    </dgm:pt>
    <dgm:pt modelId="{9E60162C-292F-475A-B079-47E55ED9A870}" type="sibTrans" cxnId="{74BA9A7F-DD38-43C5-A9E5-61EA4115E937}">
      <dgm:prSet/>
      <dgm:spPr/>
      <dgm:t>
        <a:bodyPr/>
        <a:lstStyle/>
        <a:p>
          <a:endParaRPr lang="en-GB"/>
        </a:p>
      </dgm:t>
    </dgm:pt>
    <dgm:pt modelId="{316EBB5C-B119-4F0E-B803-4F398F972FAB}">
      <dgm:prSet phldrT="[Text]"/>
      <dgm:spPr/>
      <dgm:t>
        <a:bodyPr/>
        <a:lstStyle/>
        <a:p>
          <a:r>
            <a:rPr lang="en-GB" dirty="0" smtClean="0"/>
            <a:t>LEZ enforcement</a:t>
          </a:r>
          <a:endParaRPr lang="en-GB" dirty="0"/>
        </a:p>
      </dgm:t>
    </dgm:pt>
    <dgm:pt modelId="{143B999F-F961-4F3F-A9BA-6BF8A577F2DC}" type="parTrans" cxnId="{1E063597-CD3E-44B3-8E81-888A9AC9047D}">
      <dgm:prSet/>
      <dgm:spPr/>
      <dgm:t>
        <a:bodyPr/>
        <a:lstStyle/>
        <a:p>
          <a:endParaRPr lang="en-GB"/>
        </a:p>
      </dgm:t>
    </dgm:pt>
    <dgm:pt modelId="{B74AC33C-8E8C-4C03-B351-4EDD50A5A598}" type="sibTrans" cxnId="{1E063597-CD3E-44B3-8E81-888A9AC9047D}">
      <dgm:prSet/>
      <dgm:spPr/>
      <dgm:t>
        <a:bodyPr/>
        <a:lstStyle/>
        <a:p>
          <a:endParaRPr lang="en-GB"/>
        </a:p>
      </dgm:t>
    </dgm:pt>
    <dgm:pt modelId="{FCAAF787-67D2-499A-BC92-3EBD27D738A7}">
      <dgm:prSet phldrT="[Text]"/>
      <dgm:spPr/>
      <dgm:t>
        <a:bodyPr/>
        <a:lstStyle/>
        <a:p>
          <a:r>
            <a:rPr lang="en-GB" dirty="0" smtClean="0"/>
            <a:t>Improve pollution monitoring and quality of data</a:t>
          </a:r>
          <a:endParaRPr lang="en-GB" dirty="0"/>
        </a:p>
      </dgm:t>
    </dgm:pt>
    <dgm:pt modelId="{FA0ABCDA-6A6D-414E-9D72-F3038D63B0CB}" type="parTrans" cxnId="{A4B0AAD0-BC60-49A1-9126-C620B4A3EA1C}">
      <dgm:prSet/>
      <dgm:spPr/>
      <dgm:t>
        <a:bodyPr/>
        <a:lstStyle/>
        <a:p>
          <a:endParaRPr lang="en-GB"/>
        </a:p>
      </dgm:t>
    </dgm:pt>
    <dgm:pt modelId="{176EE7A1-43B6-4492-A9B9-8D8FCF04E268}" type="sibTrans" cxnId="{A4B0AAD0-BC60-49A1-9126-C620B4A3EA1C}">
      <dgm:prSet/>
      <dgm:spPr/>
      <dgm:t>
        <a:bodyPr/>
        <a:lstStyle/>
        <a:p>
          <a:endParaRPr lang="en-GB"/>
        </a:p>
      </dgm:t>
    </dgm:pt>
    <dgm:pt modelId="{3F050B57-B900-4948-8C58-B5F58CCDA753}">
      <dgm:prSet phldrT="[Text]" custT="1"/>
      <dgm:spPr/>
      <dgm:t>
        <a:bodyPr/>
        <a:lstStyle/>
        <a:p>
          <a:r>
            <a:rPr lang="en-GB" sz="1400" dirty="0" smtClean="0"/>
            <a:t>Encourage uptake of ‘cleaner’ mitigation measures</a:t>
          </a:r>
          <a:endParaRPr lang="en-GB" sz="1400" dirty="0"/>
        </a:p>
      </dgm:t>
    </dgm:pt>
    <dgm:pt modelId="{F142EB63-1D14-46FB-8597-367C7A430396}" type="parTrans" cxnId="{8ED81395-F8FE-4338-BDA8-D619444CB352}">
      <dgm:prSet/>
      <dgm:spPr/>
      <dgm:t>
        <a:bodyPr/>
        <a:lstStyle/>
        <a:p>
          <a:endParaRPr lang="en-GB"/>
        </a:p>
      </dgm:t>
    </dgm:pt>
    <dgm:pt modelId="{89A405B9-AB68-4006-BC1A-187B4D5A89C1}" type="sibTrans" cxnId="{8ED81395-F8FE-4338-BDA8-D619444CB352}">
      <dgm:prSet/>
      <dgm:spPr/>
      <dgm:t>
        <a:bodyPr/>
        <a:lstStyle/>
        <a:p>
          <a:endParaRPr lang="en-GB"/>
        </a:p>
      </dgm:t>
    </dgm:pt>
    <dgm:pt modelId="{DACC8D60-A91D-442E-A101-882A99904BE4}">
      <dgm:prSet phldrT="[Text]"/>
      <dgm:spPr/>
      <dgm:t>
        <a:bodyPr/>
        <a:lstStyle/>
        <a:p>
          <a:r>
            <a:rPr lang="en-GB" dirty="0" smtClean="0"/>
            <a:t>Policy support</a:t>
          </a:r>
          <a:endParaRPr lang="en-GB" dirty="0"/>
        </a:p>
      </dgm:t>
    </dgm:pt>
    <dgm:pt modelId="{FF7F5875-D370-427B-BCC9-D181B069FD61}" type="parTrans" cxnId="{05FDF523-F6FD-4698-965B-90CA7E93FE52}">
      <dgm:prSet/>
      <dgm:spPr/>
      <dgm:t>
        <a:bodyPr/>
        <a:lstStyle/>
        <a:p>
          <a:endParaRPr lang="en-GB"/>
        </a:p>
      </dgm:t>
    </dgm:pt>
    <dgm:pt modelId="{580A626C-4C1C-48CB-B687-136B8F2BF86A}" type="sibTrans" cxnId="{05FDF523-F6FD-4698-965B-90CA7E93FE52}">
      <dgm:prSet/>
      <dgm:spPr/>
      <dgm:t>
        <a:bodyPr/>
        <a:lstStyle/>
        <a:p>
          <a:endParaRPr lang="en-GB"/>
        </a:p>
      </dgm:t>
    </dgm:pt>
    <dgm:pt modelId="{58DAFE74-FC94-489C-B05D-DDE297F316A5}">
      <dgm:prSet phldrT="[Text]"/>
      <dgm:spPr/>
      <dgm:t>
        <a:bodyPr/>
        <a:lstStyle/>
        <a:p>
          <a:r>
            <a:rPr lang="en-GB" dirty="0" smtClean="0"/>
            <a:t>NRMM database</a:t>
          </a:r>
          <a:endParaRPr lang="en-GB" dirty="0"/>
        </a:p>
      </dgm:t>
    </dgm:pt>
    <dgm:pt modelId="{5DD875D4-4CF9-4872-866A-49DBDA854EE3}" type="parTrans" cxnId="{71E75A27-79CA-4209-8232-B68486271E9B}">
      <dgm:prSet/>
      <dgm:spPr/>
      <dgm:t>
        <a:bodyPr/>
        <a:lstStyle/>
        <a:p>
          <a:endParaRPr lang="en-GB"/>
        </a:p>
      </dgm:t>
    </dgm:pt>
    <dgm:pt modelId="{441202F7-5046-49B5-A98E-ABE9AF3683B8}" type="sibTrans" cxnId="{71E75A27-79CA-4209-8232-B68486271E9B}">
      <dgm:prSet/>
      <dgm:spPr/>
      <dgm:t>
        <a:bodyPr/>
        <a:lstStyle/>
        <a:p>
          <a:endParaRPr lang="en-GB"/>
        </a:p>
      </dgm:t>
    </dgm:pt>
    <dgm:pt modelId="{186AB2B2-F4DC-42FB-8959-8338591A58DC}">
      <dgm:prSet phldrT="[Text]"/>
      <dgm:spPr/>
      <dgm:t>
        <a:bodyPr/>
        <a:lstStyle/>
        <a:p>
          <a:endParaRPr lang="en-GB" dirty="0"/>
        </a:p>
      </dgm:t>
    </dgm:pt>
    <dgm:pt modelId="{24E9876E-4156-42F9-B095-C27F86D16F54}" type="parTrans" cxnId="{8594C98E-3F42-4A1D-898C-420930153690}">
      <dgm:prSet/>
      <dgm:spPr/>
      <dgm:t>
        <a:bodyPr/>
        <a:lstStyle/>
        <a:p>
          <a:endParaRPr lang="en-GB"/>
        </a:p>
      </dgm:t>
    </dgm:pt>
    <dgm:pt modelId="{00EBC0BD-1330-475A-ABD1-6E30350CEC49}" type="sibTrans" cxnId="{8594C98E-3F42-4A1D-898C-420930153690}">
      <dgm:prSet/>
      <dgm:spPr/>
      <dgm:t>
        <a:bodyPr/>
        <a:lstStyle/>
        <a:p>
          <a:endParaRPr lang="en-GB"/>
        </a:p>
      </dgm:t>
    </dgm:pt>
    <dgm:pt modelId="{C6F60900-6858-42E6-B129-BAB8D081EDDB}">
      <dgm:prSet phldrT="[Text]"/>
      <dgm:spPr/>
      <dgm:t>
        <a:bodyPr/>
        <a:lstStyle/>
        <a:p>
          <a:endParaRPr lang="en-GB" dirty="0"/>
        </a:p>
      </dgm:t>
    </dgm:pt>
    <dgm:pt modelId="{B8A53EE4-2CD7-44A7-B29C-C61543D5F153}" type="parTrans" cxnId="{3063262A-3545-496F-8BD8-48F9342F3F3B}">
      <dgm:prSet/>
      <dgm:spPr/>
      <dgm:t>
        <a:bodyPr/>
        <a:lstStyle/>
        <a:p>
          <a:endParaRPr lang="en-GB"/>
        </a:p>
      </dgm:t>
    </dgm:pt>
    <dgm:pt modelId="{D6EE25A2-6B54-4E0C-A4BC-2659F6651672}" type="sibTrans" cxnId="{3063262A-3545-496F-8BD8-48F9342F3F3B}">
      <dgm:prSet/>
      <dgm:spPr/>
      <dgm:t>
        <a:bodyPr/>
        <a:lstStyle/>
        <a:p>
          <a:endParaRPr lang="en-GB"/>
        </a:p>
      </dgm:t>
    </dgm:pt>
    <dgm:pt modelId="{0DCDCF0A-1AAB-4823-A7DE-A8F7C111B350}">
      <dgm:prSet phldrT="[Text]"/>
      <dgm:spPr/>
      <dgm:t>
        <a:bodyPr/>
        <a:lstStyle/>
        <a:p>
          <a:endParaRPr lang="en-GB" dirty="0"/>
        </a:p>
      </dgm:t>
    </dgm:pt>
    <dgm:pt modelId="{6646F171-745B-4823-A771-D358EA139E95}" type="parTrans" cxnId="{AA885533-75CF-4AA4-AD06-6AFD20334853}">
      <dgm:prSet/>
      <dgm:spPr/>
      <dgm:t>
        <a:bodyPr/>
        <a:lstStyle/>
        <a:p>
          <a:endParaRPr lang="en-GB"/>
        </a:p>
      </dgm:t>
    </dgm:pt>
    <dgm:pt modelId="{D471A1B2-6FF6-41C0-87CE-4832219CB44B}" type="sibTrans" cxnId="{AA885533-75CF-4AA4-AD06-6AFD20334853}">
      <dgm:prSet/>
      <dgm:spPr/>
      <dgm:t>
        <a:bodyPr/>
        <a:lstStyle/>
        <a:p>
          <a:endParaRPr lang="en-GB"/>
        </a:p>
      </dgm:t>
    </dgm:pt>
    <dgm:pt modelId="{924872A3-8F1C-45B3-9D39-8365F0DBD992}">
      <dgm:prSet phldrT="[Text]"/>
      <dgm:spPr/>
      <dgm:t>
        <a:bodyPr/>
        <a:lstStyle/>
        <a:p>
          <a:r>
            <a:rPr lang="en-GB" dirty="0" smtClean="0"/>
            <a:t>Emission reduction trials</a:t>
          </a:r>
          <a:endParaRPr lang="en-GB" dirty="0"/>
        </a:p>
      </dgm:t>
    </dgm:pt>
    <dgm:pt modelId="{CE30E5FB-C6C8-42C6-A7A4-5B69D6AB214D}" type="parTrans" cxnId="{A8362712-4B4C-44D1-8DD6-386EF90D3B9B}">
      <dgm:prSet/>
      <dgm:spPr/>
      <dgm:t>
        <a:bodyPr/>
        <a:lstStyle/>
        <a:p>
          <a:endParaRPr lang="en-GB"/>
        </a:p>
      </dgm:t>
    </dgm:pt>
    <dgm:pt modelId="{3E259D16-1437-47FD-8DCE-C97900AACEE2}" type="sibTrans" cxnId="{A8362712-4B4C-44D1-8DD6-386EF90D3B9B}">
      <dgm:prSet/>
      <dgm:spPr/>
      <dgm:t>
        <a:bodyPr/>
        <a:lstStyle/>
        <a:p>
          <a:endParaRPr lang="en-GB"/>
        </a:p>
      </dgm:t>
    </dgm:pt>
    <dgm:pt modelId="{1960F002-3020-41FF-8892-F5F58626595F}">
      <dgm:prSet phldrT="[Text]" custT="1"/>
      <dgm:spPr/>
      <dgm:t>
        <a:bodyPr/>
        <a:lstStyle/>
        <a:p>
          <a:r>
            <a:rPr lang="en-GB" sz="1400" dirty="0" smtClean="0"/>
            <a:t>Present case studies with cost benefit for low emission solutions</a:t>
          </a:r>
          <a:endParaRPr lang="en-GB" sz="1400" dirty="0"/>
        </a:p>
      </dgm:t>
    </dgm:pt>
    <dgm:pt modelId="{2D4F958E-FB0E-4E43-A132-306EEE0898A3}" type="parTrans" cxnId="{E2D3464D-5A22-49C6-A475-3D9645B602F5}">
      <dgm:prSet/>
      <dgm:spPr/>
      <dgm:t>
        <a:bodyPr/>
        <a:lstStyle/>
        <a:p>
          <a:endParaRPr lang="en-GB"/>
        </a:p>
      </dgm:t>
    </dgm:pt>
    <dgm:pt modelId="{15CFCCB2-E482-4D79-A546-FB1CA77A710B}" type="sibTrans" cxnId="{E2D3464D-5A22-49C6-A475-3D9645B602F5}">
      <dgm:prSet/>
      <dgm:spPr/>
      <dgm:t>
        <a:bodyPr/>
        <a:lstStyle/>
        <a:p>
          <a:endParaRPr lang="en-GB"/>
        </a:p>
      </dgm:t>
    </dgm:pt>
    <dgm:pt modelId="{64E5B240-9DE9-43DC-A2B9-28B26122D866}">
      <dgm:prSet phldrT="[Text]" custT="1"/>
      <dgm:spPr/>
      <dgm:t>
        <a:bodyPr/>
        <a:lstStyle/>
        <a:p>
          <a:endParaRPr lang="en-GB" sz="1400" dirty="0"/>
        </a:p>
      </dgm:t>
    </dgm:pt>
    <dgm:pt modelId="{098EC798-3375-4B65-95F7-245130547493}" type="parTrans" cxnId="{295CAB73-AA74-4787-A21F-BDD10733E228}">
      <dgm:prSet/>
      <dgm:spPr/>
      <dgm:t>
        <a:bodyPr/>
        <a:lstStyle/>
        <a:p>
          <a:endParaRPr lang="en-GB"/>
        </a:p>
      </dgm:t>
    </dgm:pt>
    <dgm:pt modelId="{7BC84836-D1F1-414F-8406-8DF93FC7C425}" type="sibTrans" cxnId="{295CAB73-AA74-4787-A21F-BDD10733E228}">
      <dgm:prSet/>
      <dgm:spPr/>
      <dgm:t>
        <a:bodyPr/>
        <a:lstStyle/>
        <a:p>
          <a:endParaRPr lang="en-GB"/>
        </a:p>
      </dgm:t>
    </dgm:pt>
    <dgm:pt modelId="{EEFBF075-7039-4B9E-ADCD-71F39F83D323}">
      <dgm:prSet phldrT="[Text]" custT="1"/>
      <dgm:spPr/>
      <dgm:t>
        <a:bodyPr/>
        <a:lstStyle/>
        <a:p>
          <a:endParaRPr lang="en-GB" sz="1400" dirty="0"/>
        </a:p>
      </dgm:t>
    </dgm:pt>
    <dgm:pt modelId="{2F693793-8552-465D-A2DC-CF3169589347}" type="parTrans" cxnId="{7E93A530-76F4-4CBD-BC81-D3E69E9B8EDC}">
      <dgm:prSet/>
      <dgm:spPr/>
      <dgm:t>
        <a:bodyPr/>
        <a:lstStyle/>
        <a:p>
          <a:endParaRPr lang="en-GB"/>
        </a:p>
      </dgm:t>
    </dgm:pt>
    <dgm:pt modelId="{14199ED1-3D0F-4B15-9E67-B5F1FD617223}" type="sibTrans" cxnId="{7E93A530-76F4-4CBD-BC81-D3E69E9B8EDC}">
      <dgm:prSet/>
      <dgm:spPr/>
      <dgm:t>
        <a:bodyPr/>
        <a:lstStyle/>
        <a:p>
          <a:endParaRPr lang="en-GB"/>
        </a:p>
      </dgm:t>
    </dgm:pt>
    <dgm:pt modelId="{5C368831-2FB7-4C7D-8596-69B7AB569643}">
      <dgm:prSet phldrT="[Text]"/>
      <dgm:spPr/>
      <dgm:t>
        <a:bodyPr/>
        <a:lstStyle/>
        <a:p>
          <a:endParaRPr lang="en-GB" dirty="0"/>
        </a:p>
      </dgm:t>
    </dgm:pt>
    <dgm:pt modelId="{63572D0E-70C5-4008-BD05-D920B59356B4}" type="parTrans" cxnId="{BB5B6E53-D245-4B33-8ABC-C57226CE882D}">
      <dgm:prSet/>
      <dgm:spPr/>
      <dgm:t>
        <a:bodyPr/>
        <a:lstStyle/>
        <a:p>
          <a:endParaRPr lang="en-GB"/>
        </a:p>
      </dgm:t>
    </dgm:pt>
    <dgm:pt modelId="{790B6BDD-D76B-441A-8B59-11668051D17C}" type="sibTrans" cxnId="{BB5B6E53-D245-4B33-8ABC-C57226CE882D}">
      <dgm:prSet/>
      <dgm:spPr/>
      <dgm:t>
        <a:bodyPr/>
        <a:lstStyle/>
        <a:p>
          <a:endParaRPr lang="en-GB"/>
        </a:p>
      </dgm:t>
    </dgm:pt>
    <dgm:pt modelId="{1D9C573C-0A9A-4231-9F19-77E908DDE8A8}" type="pres">
      <dgm:prSet presAssocID="{68408176-3342-41B2-B907-A80500DE0E0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1113368-7CA0-42C3-90CB-41079551E182}" type="pres">
      <dgm:prSet presAssocID="{68408176-3342-41B2-B907-A80500DE0E09}" presName="cycle" presStyleCnt="0"/>
      <dgm:spPr/>
    </dgm:pt>
    <dgm:pt modelId="{3D1D6DD0-941A-4DCA-89AA-CFFC8FD9390B}" type="pres">
      <dgm:prSet presAssocID="{68408176-3342-41B2-B907-A80500DE0E09}" presName="centerShape" presStyleCnt="0"/>
      <dgm:spPr/>
    </dgm:pt>
    <dgm:pt modelId="{7BFB8568-E105-4E65-B2CA-DC4387F3450E}" type="pres">
      <dgm:prSet presAssocID="{68408176-3342-41B2-B907-A80500DE0E09}" presName="connSite" presStyleLbl="node1" presStyleIdx="0" presStyleCnt="4"/>
      <dgm:spPr/>
    </dgm:pt>
    <dgm:pt modelId="{2ABE2937-72E9-423A-A3E2-C0A009F16005}" type="pres">
      <dgm:prSet presAssocID="{68408176-3342-41B2-B907-A80500DE0E09}" presName="visible" presStyleLbl="node1" presStyleIdx="0" presStyleCnt="4" custScaleX="99128" custScaleY="77655"/>
      <dgm:spPr>
        <a:prstGeom prst="rect">
          <a:avLst/>
        </a:prstGeom>
        <a:ln>
          <a:noFill/>
        </a:ln>
      </dgm:spPr>
      <dgm:t>
        <a:bodyPr/>
        <a:lstStyle/>
        <a:p>
          <a:endParaRPr lang="en-GB"/>
        </a:p>
      </dgm:t>
    </dgm:pt>
    <dgm:pt modelId="{1BDAFD81-4321-4104-840B-DBEF7290DA98}" type="pres">
      <dgm:prSet presAssocID="{15A84CDD-39BE-4A9D-AB8B-3898BF4F2AFE}" presName="Name25" presStyleLbl="parChTrans1D1" presStyleIdx="0" presStyleCnt="3"/>
      <dgm:spPr/>
      <dgm:t>
        <a:bodyPr/>
        <a:lstStyle/>
        <a:p>
          <a:endParaRPr lang="en-GB"/>
        </a:p>
      </dgm:t>
    </dgm:pt>
    <dgm:pt modelId="{18EA86FC-75C3-4B0B-9865-BA46C7FF6497}" type="pres">
      <dgm:prSet presAssocID="{A41CDCB1-CF32-4EFE-BFB1-14CAA375F2D4}" presName="node" presStyleCnt="0"/>
      <dgm:spPr/>
    </dgm:pt>
    <dgm:pt modelId="{0B77CD99-B942-41EB-9B8D-B5807AA2D28B}" type="pres">
      <dgm:prSet presAssocID="{A41CDCB1-CF32-4EFE-BFB1-14CAA375F2D4}" presName="parentNode" presStyleLbl="node1" presStyleIdx="1" presStyleCnt="4" custScaleX="100649" custScaleY="10064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40F79B-78E7-4A46-AF5F-E1D2D8852383}" type="pres">
      <dgm:prSet presAssocID="{A41CDCB1-CF32-4EFE-BFB1-14CAA375F2D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C2100D-A0CE-4636-BFCB-8777869ECD14}" type="pres">
      <dgm:prSet presAssocID="{E0002EBE-0670-45E3-B8BE-F98217C0C5B8}" presName="Name25" presStyleLbl="parChTrans1D1" presStyleIdx="1" presStyleCnt="3"/>
      <dgm:spPr/>
      <dgm:t>
        <a:bodyPr/>
        <a:lstStyle/>
        <a:p>
          <a:endParaRPr lang="en-GB"/>
        </a:p>
      </dgm:t>
    </dgm:pt>
    <dgm:pt modelId="{AE4B9AFF-5990-4FCB-8507-0FFF3BCDB741}" type="pres">
      <dgm:prSet presAssocID="{8C75FB5C-C834-48B7-8E44-F5126DA3C419}" presName="node" presStyleCnt="0"/>
      <dgm:spPr/>
    </dgm:pt>
    <dgm:pt modelId="{8DEDD25C-11AF-43FB-A5E4-FDB32641F1F4}" type="pres">
      <dgm:prSet presAssocID="{8C75FB5C-C834-48B7-8E44-F5126DA3C419}" presName="parentNode" presStyleLbl="node1" presStyleIdx="2" presStyleCnt="4" custScaleX="100649" custScaleY="10064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BF064B-1C7F-46CC-A11A-4E51AEF73799}" type="pres">
      <dgm:prSet presAssocID="{8C75FB5C-C834-48B7-8E44-F5126DA3C419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134A8D-1BC5-4AF9-9E99-1E0F983CA257}" type="pres">
      <dgm:prSet presAssocID="{A057A5DB-E538-4B38-99E1-5BB20FC5D355}" presName="Name25" presStyleLbl="parChTrans1D1" presStyleIdx="2" presStyleCnt="3"/>
      <dgm:spPr/>
      <dgm:t>
        <a:bodyPr/>
        <a:lstStyle/>
        <a:p>
          <a:endParaRPr lang="en-GB"/>
        </a:p>
      </dgm:t>
    </dgm:pt>
    <dgm:pt modelId="{6341A15C-88ED-4338-A153-9938516423D2}" type="pres">
      <dgm:prSet presAssocID="{975142BE-3482-42C9-8957-D14AE7BACFE0}" presName="node" presStyleCnt="0"/>
      <dgm:spPr/>
    </dgm:pt>
    <dgm:pt modelId="{D2743D00-0CFA-4563-9AAB-C4A555160918}" type="pres">
      <dgm:prSet presAssocID="{975142BE-3482-42C9-8957-D14AE7BACFE0}" presName="parentNode" presStyleLbl="node1" presStyleIdx="3" presStyleCnt="4" custScaleX="100649" custScaleY="10064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4B7613-82F7-4DBF-B5D5-4EAAB3B11A33}" type="pres">
      <dgm:prSet presAssocID="{975142BE-3482-42C9-8957-D14AE7BACFE0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063262A-3545-496F-8BD8-48F9342F3F3B}" srcId="{975142BE-3482-42C9-8957-D14AE7BACFE0}" destId="{C6F60900-6858-42E6-B129-BAB8D081EDDB}" srcOrd="1" destOrd="0" parTransId="{B8A53EE4-2CD7-44A7-B29C-C61543D5F153}" sibTransId="{D6EE25A2-6B54-4E0C-A4BC-2659F6651672}"/>
    <dgm:cxn modelId="{E2D3464D-5A22-49C6-A475-3D9645B602F5}" srcId="{A41CDCB1-CF32-4EFE-BFB1-14CAA375F2D4}" destId="{1960F002-3020-41FF-8892-F5F58626595F}" srcOrd="4" destOrd="0" parTransId="{2D4F958E-FB0E-4E43-A132-306EEE0898A3}" sibTransId="{15CFCCB2-E482-4D79-A546-FB1CA77A710B}"/>
    <dgm:cxn modelId="{F5513752-654E-4294-8693-99C4E6B5930B}" type="presOf" srcId="{DACC8D60-A91D-442E-A101-882A99904BE4}" destId="{1B4B7613-82F7-4DBF-B5D5-4EAAB3B11A33}" srcOrd="0" destOrd="2" presId="urn:microsoft.com/office/officeart/2005/8/layout/radial2"/>
    <dgm:cxn modelId="{852907AB-2701-4105-A882-F8589151458B}" type="presOf" srcId="{924872A3-8F1C-45B3-9D39-8365F0DBD992}" destId="{43BF064B-1C7F-46CC-A11A-4E51AEF73799}" srcOrd="0" destOrd="2" presId="urn:microsoft.com/office/officeart/2005/8/layout/radial2"/>
    <dgm:cxn modelId="{DF67D0FC-9BBC-4FE3-955D-ADDDB8BEE5E5}" type="presOf" srcId="{C6F60900-6858-42E6-B129-BAB8D081EDDB}" destId="{1B4B7613-82F7-4DBF-B5D5-4EAAB3B11A33}" srcOrd="0" destOrd="1" presId="urn:microsoft.com/office/officeart/2005/8/layout/radial2"/>
    <dgm:cxn modelId="{D57496EA-9DC7-4FFF-BDCE-EDEB554269EA}" type="presOf" srcId="{186AB2B2-F4DC-42FB-8959-8338591A58DC}" destId="{43BF064B-1C7F-46CC-A11A-4E51AEF73799}" srcOrd="0" destOrd="3" presId="urn:microsoft.com/office/officeart/2005/8/layout/radial2"/>
    <dgm:cxn modelId="{28C5B7E7-C589-4FBF-A6FC-55C61CA20B76}" type="presOf" srcId="{0DCDCF0A-1AAB-4823-A7DE-A8F7C111B350}" destId="{1B4B7613-82F7-4DBF-B5D5-4EAAB3B11A33}" srcOrd="0" destOrd="3" presId="urn:microsoft.com/office/officeart/2005/8/layout/radial2"/>
    <dgm:cxn modelId="{71E75A27-79CA-4209-8232-B68486271E9B}" srcId="{975142BE-3482-42C9-8957-D14AE7BACFE0}" destId="{58DAFE74-FC94-489C-B05D-DDE297F316A5}" srcOrd="4" destOrd="0" parTransId="{5DD875D4-4CF9-4872-866A-49DBDA854EE3}" sibTransId="{441202F7-5046-49B5-A98E-ABE9AF3683B8}"/>
    <dgm:cxn modelId="{E21EBBD4-8395-4A50-B256-C37A39884241}" srcId="{8C75FB5C-C834-48B7-8E44-F5126DA3C419}" destId="{3DD0FDD3-5235-4200-879F-1ABB8BA86647}" srcOrd="0" destOrd="0" parTransId="{39DB5199-5F9E-4FE8-8DD6-486B1AE2B134}" sibTransId="{B271069C-F842-4FCE-8C9E-5EDBA17F1D36}"/>
    <dgm:cxn modelId="{82C5769C-FE15-4051-AB76-95FE38C9CB28}" type="presOf" srcId="{FCAAF787-67D2-499A-BC92-3EBD27D738A7}" destId="{43BF064B-1C7F-46CC-A11A-4E51AEF73799}" srcOrd="0" destOrd="4" presId="urn:microsoft.com/office/officeart/2005/8/layout/radial2"/>
    <dgm:cxn modelId="{C1BAA3D5-25F2-463D-AE77-7CB6481B6ED5}" type="presOf" srcId="{3F050B57-B900-4948-8C58-B5F58CCDA753}" destId="{2C40F79B-78E7-4A46-AF5F-E1D2D8852383}" srcOrd="0" destOrd="2" presId="urn:microsoft.com/office/officeart/2005/8/layout/radial2"/>
    <dgm:cxn modelId="{3C84D912-873D-4916-9161-8D24D9304BF7}" type="presOf" srcId="{58DAFE74-FC94-489C-B05D-DDE297F316A5}" destId="{1B4B7613-82F7-4DBF-B5D5-4EAAB3B11A33}" srcOrd="0" destOrd="4" presId="urn:microsoft.com/office/officeart/2005/8/layout/radial2"/>
    <dgm:cxn modelId="{4D4AFE1F-4D74-4B09-BC69-E389657E0019}" type="presOf" srcId="{8C75FB5C-C834-48B7-8E44-F5126DA3C419}" destId="{8DEDD25C-11AF-43FB-A5E4-FDB32641F1F4}" srcOrd="0" destOrd="0" presId="urn:microsoft.com/office/officeart/2005/8/layout/radial2"/>
    <dgm:cxn modelId="{A4B0AAD0-BC60-49A1-9126-C620B4A3EA1C}" srcId="{8C75FB5C-C834-48B7-8E44-F5126DA3C419}" destId="{FCAAF787-67D2-499A-BC92-3EBD27D738A7}" srcOrd="4" destOrd="0" parTransId="{FA0ABCDA-6A6D-414E-9D72-F3038D63B0CB}" sibTransId="{176EE7A1-43B6-4492-A9B9-8D8FCF04E268}"/>
    <dgm:cxn modelId="{14DCD1DD-8BBB-47C7-B535-8DCF3D760B24}" type="presOf" srcId="{15A84CDD-39BE-4A9D-AB8B-3898BF4F2AFE}" destId="{1BDAFD81-4321-4104-840B-DBEF7290DA98}" srcOrd="0" destOrd="0" presId="urn:microsoft.com/office/officeart/2005/8/layout/radial2"/>
    <dgm:cxn modelId="{A8362712-4B4C-44D1-8DD6-386EF90D3B9B}" srcId="{8C75FB5C-C834-48B7-8E44-F5126DA3C419}" destId="{924872A3-8F1C-45B3-9D39-8365F0DBD992}" srcOrd="2" destOrd="0" parTransId="{CE30E5FB-C6C8-42C6-A7A4-5B69D6AB214D}" sibTransId="{3E259D16-1437-47FD-8DCE-C97900AACEE2}"/>
    <dgm:cxn modelId="{BB5B6E53-D245-4B33-8ABC-C57226CE882D}" srcId="{8C75FB5C-C834-48B7-8E44-F5126DA3C419}" destId="{5C368831-2FB7-4C7D-8596-69B7AB569643}" srcOrd="1" destOrd="0" parTransId="{63572D0E-70C5-4008-BD05-D920B59356B4}" sibTransId="{790B6BDD-D76B-441A-8B59-11668051D17C}"/>
    <dgm:cxn modelId="{8A52D3F5-22A9-4B35-ABD4-7BB10DF25C01}" type="presOf" srcId="{A057A5DB-E538-4B38-99E1-5BB20FC5D355}" destId="{06134A8D-1BC5-4AF9-9E99-1E0F983CA257}" srcOrd="0" destOrd="0" presId="urn:microsoft.com/office/officeart/2005/8/layout/radial2"/>
    <dgm:cxn modelId="{16AE611B-0A3D-4F15-86E8-B248387D5001}" type="presOf" srcId="{A41CDCB1-CF32-4EFE-BFB1-14CAA375F2D4}" destId="{0B77CD99-B942-41EB-9B8D-B5807AA2D28B}" srcOrd="0" destOrd="0" presId="urn:microsoft.com/office/officeart/2005/8/layout/radial2"/>
    <dgm:cxn modelId="{082E06F3-3901-4EB2-9717-BECAD03E7016}" srcId="{68408176-3342-41B2-B907-A80500DE0E09}" destId="{8C75FB5C-C834-48B7-8E44-F5126DA3C419}" srcOrd="1" destOrd="0" parTransId="{E0002EBE-0670-45E3-B8BE-F98217C0C5B8}" sibTransId="{E2B5EA44-1240-4842-9E9D-C74FB18C3362}"/>
    <dgm:cxn modelId="{295CAB73-AA74-4787-A21F-BDD10733E228}" srcId="{A41CDCB1-CF32-4EFE-BFB1-14CAA375F2D4}" destId="{64E5B240-9DE9-43DC-A2B9-28B26122D866}" srcOrd="3" destOrd="0" parTransId="{098EC798-3375-4B65-95F7-245130547493}" sibTransId="{7BC84836-D1F1-414F-8406-8DF93FC7C425}"/>
    <dgm:cxn modelId="{3AC8CCE3-7932-4E7D-BA6B-E8139E9BE904}" type="presOf" srcId="{68408176-3342-41B2-B907-A80500DE0E09}" destId="{1D9C573C-0A9A-4231-9F19-77E908DDE8A8}" srcOrd="0" destOrd="0" presId="urn:microsoft.com/office/officeart/2005/8/layout/radial2"/>
    <dgm:cxn modelId="{A310B6B3-62E8-4DC3-BF41-3B6BC48B449C}" srcId="{68408176-3342-41B2-B907-A80500DE0E09}" destId="{A41CDCB1-CF32-4EFE-BFB1-14CAA375F2D4}" srcOrd="0" destOrd="0" parTransId="{15A84CDD-39BE-4A9D-AB8B-3898BF4F2AFE}" sibTransId="{2A71B01E-BF52-4477-905C-0CAD2213A033}"/>
    <dgm:cxn modelId="{67D3119F-78C2-498C-B865-4CEE4501B516}" type="presOf" srcId="{975142BE-3482-42C9-8957-D14AE7BACFE0}" destId="{D2743D00-0CFA-4563-9AAB-C4A555160918}" srcOrd="0" destOrd="0" presId="urn:microsoft.com/office/officeart/2005/8/layout/radial2"/>
    <dgm:cxn modelId="{77F29925-15C7-4151-8940-F6CC08FFFBE9}" type="presOf" srcId="{EEFBF075-7039-4B9E-ADCD-71F39F83D323}" destId="{2C40F79B-78E7-4A46-AF5F-E1D2D8852383}" srcOrd="0" destOrd="1" presId="urn:microsoft.com/office/officeart/2005/8/layout/radial2"/>
    <dgm:cxn modelId="{8594C98E-3F42-4A1D-898C-420930153690}" srcId="{8C75FB5C-C834-48B7-8E44-F5126DA3C419}" destId="{186AB2B2-F4DC-42FB-8959-8338591A58DC}" srcOrd="3" destOrd="0" parTransId="{24E9876E-4156-42F9-B095-C27F86D16F54}" sibTransId="{00EBC0BD-1330-475A-ABD1-6E30350CEC49}"/>
    <dgm:cxn modelId="{05FDF523-F6FD-4698-965B-90CA7E93FE52}" srcId="{975142BE-3482-42C9-8957-D14AE7BACFE0}" destId="{DACC8D60-A91D-442E-A101-882A99904BE4}" srcOrd="2" destOrd="0" parTransId="{FF7F5875-D370-427B-BCC9-D181B069FD61}" sibTransId="{580A626C-4C1C-48CB-B687-136B8F2BF86A}"/>
    <dgm:cxn modelId="{74BA9A7F-DD38-43C5-A9E5-61EA4115E937}" srcId="{68408176-3342-41B2-B907-A80500DE0E09}" destId="{975142BE-3482-42C9-8957-D14AE7BACFE0}" srcOrd="2" destOrd="0" parTransId="{A057A5DB-E538-4B38-99E1-5BB20FC5D355}" sibTransId="{9E60162C-292F-475A-B079-47E55ED9A870}"/>
    <dgm:cxn modelId="{8ED81395-F8FE-4338-BDA8-D619444CB352}" srcId="{A41CDCB1-CF32-4EFE-BFB1-14CAA375F2D4}" destId="{3F050B57-B900-4948-8C58-B5F58CCDA753}" srcOrd="2" destOrd="0" parTransId="{F142EB63-1D14-46FB-8597-367C7A430396}" sibTransId="{89A405B9-AB68-4006-BC1A-187B4D5A89C1}"/>
    <dgm:cxn modelId="{7E93A530-76F4-4CBD-BC81-D3E69E9B8EDC}" srcId="{A41CDCB1-CF32-4EFE-BFB1-14CAA375F2D4}" destId="{EEFBF075-7039-4B9E-ADCD-71F39F83D323}" srcOrd="1" destOrd="0" parTransId="{2F693793-8552-465D-A2DC-CF3169589347}" sibTransId="{14199ED1-3D0F-4B15-9E67-B5F1FD617223}"/>
    <dgm:cxn modelId="{BCD6B333-DA0A-49EB-B01D-0BE9F67F52CC}" type="presOf" srcId="{E0002EBE-0670-45E3-B8BE-F98217C0C5B8}" destId="{84C2100D-A0CE-4636-BFCB-8777869ECD14}" srcOrd="0" destOrd="0" presId="urn:microsoft.com/office/officeart/2005/8/layout/radial2"/>
    <dgm:cxn modelId="{FC043DC6-17DF-406A-976F-1D61784D7BDD}" type="presOf" srcId="{64E5B240-9DE9-43DC-A2B9-28B26122D866}" destId="{2C40F79B-78E7-4A46-AF5F-E1D2D8852383}" srcOrd="0" destOrd="3" presId="urn:microsoft.com/office/officeart/2005/8/layout/radial2"/>
    <dgm:cxn modelId="{660C6E5F-1ECE-436B-AB88-CC35107F25AC}" srcId="{A41CDCB1-CF32-4EFE-BFB1-14CAA375F2D4}" destId="{F8760256-0CB9-4494-A0B8-A257F3D30B76}" srcOrd="0" destOrd="0" parTransId="{19AD3231-5DB7-4542-A63D-AA1C2EE22BD7}" sibTransId="{C5DD8404-40E0-44B3-B536-AEF62BE34249}"/>
    <dgm:cxn modelId="{47D509ED-0B41-4A30-A16A-636594750D71}" type="presOf" srcId="{3DD0FDD3-5235-4200-879F-1ABB8BA86647}" destId="{43BF064B-1C7F-46CC-A11A-4E51AEF73799}" srcOrd="0" destOrd="0" presId="urn:microsoft.com/office/officeart/2005/8/layout/radial2"/>
    <dgm:cxn modelId="{AA885533-75CF-4AA4-AD06-6AFD20334853}" srcId="{975142BE-3482-42C9-8957-D14AE7BACFE0}" destId="{0DCDCF0A-1AAB-4823-A7DE-A8F7C111B350}" srcOrd="3" destOrd="0" parTransId="{6646F171-745B-4823-A771-D358EA139E95}" sibTransId="{D471A1B2-6FF6-41C0-87CE-4832219CB44B}"/>
    <dgm:cxn modelId="{99B952EF-A1A0-49EF-B935-04B0D0B528A3}" type="presOf" srcId="{1960F002-3020-41FF-8892-F5F58626595F}" destId="{2C40F79B-78E7-4A46-AF5F-E1D2D8852383}" srcOrd="0" destOrd="4" presId="urn:microsoft.com/office/officeart/2005/8/layout/radial2"/>
    <dgm:cxn modelId="{57C88274-B8BF-48DE-9822-EFCA2E14731F}" type="presOf" srcId="{316EBB5C-B119-4F0E-B803-4F398F972FAB}" destId="{1B4B7613-82F7-4DBF-B5D5-4EAAB3B11A33}" srcOrd="0" destOrd="0" presId="urn:microsoft.com/office/officeart/2005/8/layout/radial2"/>
    <dgm:cxn modelId="{61FF8F15-9132-4E12-9B0F-134CE55A0006}" type="presOf" srcId="{F8760256-0CB9-4494-A0B8-A257F3D30B76}" destId="{2C40F79B-78E7-4A46-AF5F-E1D2D8852383}" srcOrd="0" destOrd="0" presId="urn:microsoft.com/office/officeart/2005/8/layout/radial2"/>
    <dgm:cxn modelId="{1E063597-CD3E-44B3-8E81-888A9AC9047D}" srcId="{975142BE-3482-42C9-8957-D14AE7BACFE0}" destId="{316EBB5C-B119-4F0E-B803-4F398F972FAB}" srcOrd="0" destOrd="0" parTransId="{143B999F-F961-4F3F-A9BA-6BF8A577F2DC}" sibTransId="{B74AC33C-8E8C-4C03-B351-4EDD50A5A598}"/>
    <dgm:cxn modelId="{57966639-3505-41E7-92C5-50BCCBC0B5B8}" type="presOf" srcId="{5C368831-2FB7-4C7D-8596-69B7AB569643}" destId="{43BF064B-1C7F-46CC-A11A-4E51AEF73799}" srcOrd="0" destOrd="1" presId="urn:microsoft.com/office/officeart/2005/8/layout/radial2"/>
    <dgm:cxn modelId="{E67AC94C-C182-41BA-A7C6-B5F194E8D54D}" type="presParOf" srcId="{1D9C573C-0A9A-4231-9F19-77E908DDE8A8}" destId="{61113368-7CA0-42C3-90CB-41079551E182}" srcOrd="0" destOrd="0" presId="urn:microsoft.com/office/officeart/2005/8/layout/radial2"/>
    <dgm:cxn modelId="{8C0C6C67-605E-4CC0-8D1F-5BFCC2D6DCF2}" type="presParOf" srcId="{61113368-7CA0-42C3-90CB-41079551E182}" destId="{3D1D6DD0-941A-4DCA-89AA-CFFC8FD9390B}" srcOrd="0" destOrd="0" presId="urn:microsoft.com/office/officeart/2005/8/layout/radial2"/>
    <dgm:cxn modelId="{822AE3D5-71D0-4A91-AA7F-2C04D500C0B9}" type="presParOf" srcId="{3D1D6DD0-941A-4DCA-89AA-CFFC8FD9390B}" destId="{7BFB8568-E105-4E65-B2CA-DC4387F3450E}" srcOrd="0" destOrd="0" presId="urn:microsoft.com/office/officeart/2005/8/layout/radial2"/>
    <dgm:cxn modelId="{D016D940-22AA-41E4-BCEC-268063739CEE}" type="presParOf" srcId="{3D1D6DD0-941A-4DCA-89AA-CFFC8FD9390B}" destId="{2ABE2937-72E9-423A-A3E2-C0A009F16005}" srcOrd="1" destOrd="0" presId="urn:microsoft.com/office/officeart/2005/8/layout/radial2"/>
    <dgm:cxn modelId="{8792901B-1719-4B7B-A160-8A9005856AE1}" type="presParOf" srcId="{61113368-7CA0-42C3-90CB-41079551E182}" destId="{1BDAFD81-4321-4104-840B-DBEF7290DA98}" srcOrd="1" destOrd="0" presId="urn:microsoft.com/office/officeart/2005/8/layout/radial2"/>
    <dgm:cxn modelId="{501DDDEC-EAD2-457B-B6E2-621A75C08EB0}" type="presParOf" srcId="{61113368-7CA0-42C3-90CB-41079551E182}" destId="{18EA86FC-75C3-4B0B-9865-BA46C7FF6497}" srcOrd="2" destOrd="0" presId="urn:microsoft.com/office/officeart/2005/8/layout/radial2"/>
    <dgm:cxn modelId="{77CD3570-BC41-4D7A-9E5E-22D99FE6281D}" type="presParOf" srcId="{18EA86FC-75C3-4B0B-9865-BA46C7FF6497}" destId="{0B77CD99-B942-41EB-9B8D-B5807AA2D28B}" srcOrd="0" destOrd="0" presId="urn:microsoft.com/office/officeart/2005/8/layout/radial2"/>
    <dgm:cxn modelId="{7BE6954A-294C-4830-885E-0EFA97A78947}" type="presParOf" srcId="{18EA86FC-75C3-4B0B-9865-BA46C7FF6497}" destId="{2C40F79B-78E7-4A46-AF5F-E1D2D8852383}" srcOrd="1" destOrd="0" presId="urn:microsoft.com/office/officeart/2005/8/layout/radial2"/>
    <dgm:cxn modelId="{F912C506-940F-4615-90D7-ABC861CA897B}" type="presParOf" srcId="{61113368-7CA0-42C3-90CB-41079551E182}" destId="{84C2100D-A0CE-4636-BFCB-8777869ECD14}" srcOrd="3" destOrd="0" presId="urn:microsoft.com/office/officeart/2005/8/layout/radial2"/>
    <dgm:cxn modelId="{04660123-C90A-4D0A-8AF0-8F8CA2D0B76F}" type="presParOf" srcId="{61113368-7CA0-42C3-90CB-41079551E182}" destId="{AE4B9AFF-5990-4FCB-8507-0FFF3BCDB741}" srcOrd="4" destOrd="0" presId="urn:microsoft.com/office/officeart/2005/8/layout/radial2"/>
    <dgm:cxn modelId="{2E6CACA0-5D2E-4525-A626-5F3F6A68990A}" type="presParOf" srcId="{AE4B9AFF-5990-4FCB-8507-0FFF3BCDB741}" destId="{8DEDD25C-11AF-43FB-A5E4-FDB32641F1F4}" srcOrd="0" destOrd="0" presId="urn:microsoft.com/office/officeart/2005/8/layout/radial2"/>
    <dgm:cxn modelId="{3AEF0B07-74DF-4990-AE1E-D4C7147A89B7}" type="presParOf" srcId="{AE4B9AFF-5990-4FCB-8507-0FFF3BCDB741}" destId="{43BF064B-1C7F-46CC-A11A-4E51AEF73799}" srcOrd="1" destOrd="0" presId="urn:microsoft.com/office/officeart/2005/8/layout/radial2"/>
    <dgm:cxn modelId="{5F1453D0-2BFB-4C2D-9CB5-7E9C9D1553ED}" type="presParOf" srcId="{61113368-7CA0-42C3-90CB-41079551E182}" destId="{06134A8D-1BC5-4AF9-9E99-1E0F983CA257}" srcOrd="5" destOrd="0" presId="urn:microsoft.com/office/officeart/2005/8/layout/radial2"/>
    <dgm:cxn modelId="{31527299-9BCC-4969-9925-2F256CB1FD69}" type="presParOf" srcId="{61113368-7CA0-42C3-90CB-41079551E182}" destId="{6341A15C-88ED-4338-A153-9938516423D2}" srcOrd="6" destOrd="0" presId="urn:microsoft.com/office/officeart/2005/8/layout/radial2"/>
    <dgm:cxn modelId="{A52EAB04-23E5-4AB5-915E-90AFCCC58F8E}" type="presParOf" srcId="{6341A15C-88ED-4338-A153-9938516423D2}" destId="{D2743D00-0CFA-4563-9AAB-C4A555160918}" srcOrd="0" destOrd="0" presId="urn:microsoft.com/office/officeart/2005/8/layout/radial2"/>
    <dgm:cxn modelId="{C67B4E64-BCBB-4CD4-A9AB-7B68E896FB4A}" type="presParOf" srcId="{6341A15C-88ED-4338-A153-9938516423D2}" destId="{1B4B7613-82F7-4DBF-B5D5-4EAAB3B11A3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34A8D-1BC5-4AF9-9E99-1E0F983CA257}">
      <dsp:nvSpPr>
        <dsp:cNvPr id="0" name=""/>
        <dsp:cNvSpPr/>
      </dsp:nvSpPr>
      <dsp:spPr>
        <a:xfrm rot="2564061">
          <a:off x="2989435" y="4294717"/>
          <a:ext cx="916559" cy="56601"/>
        </a:xfrm>
        <a:custGeom>
          <a:avLst/>
          <a:gdLst/>
          <a:ahLst/>
          <a:cxnLst/>
          <a:rect l="0" t="0" r="0" b="0"/>
          <a:pathLst>
            <a:path>
              <a:moveTo>
                <a:pt x="0" y="28300"/>
              </a:moveTo>
              <a:lnTo>
                <a:pt x="916559" y="2830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2100D-A0CE-4636-BFCB-8777869ECD14}">
      <dsp:nvSpPr>
        <dsp:cNvPr id="0" name=""/>
        <dsp:cNvSpPr/>
      </dsp:nvSpPr>
      <dsp:spPr>
        <a:xfrm>
          <a:off x="3111105" y="3032039"/>
          <a:ext cx="1020535" cy="56601"/>
        </a:xfrm>
        <a:custGeom>
          <a:avLst/>
          <a:gdLst/>
          <a:ahLst/>
          <a:cxnLst/>
          <a:rect l="0" t="0" r="0" b="0"/>
          <a:pathLst>
            <a:path>
              <a:moveTo>
                <a:pt x="0" y="28300"/>
              </a:moveTo>
              <a:lnTo>
                <a:pt x="1020535" y="2830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AFD81-4321-4104-840B-DBEF7290DA98}">
      <dsp:nvSpPr>
        <dsp:cNvPr id="0" name=""/>
        <dsp:cNvSpPr/>
      </dsp:nvSpPr>
      <dsp:spPr>
        <a:xfrm rot="19035939">
          <a:off x="2989435" y="1769360"/>
          <a:ext cx="916559" cy="56601"/>
        </a:xfrm>
        <a:custGeom>
          <a:avLst/>
          <a:gdLst/>
          <a:ahLst/>
          <a:cxnLst/>
          <a:rect l="0" t="0" r="0" b="0"/>
          <a:pathLst>
            <a:path>
              <a:moveTo>
                <a:pt x="0" y="28300"/>
              </a:moveTo>
              <a:lnTo>
                <a:pt x="916559" y="2830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2937-72E9-423A-A3E2-C0A009F16005}">
      <dsp:nvSpPr>
        <dsp:cNvPr id="0" name=""/>
        <dsp:cNvSpPr/>
      </dsp:nvSpPr>
      <dsp:spPr>
        <a:xfrm>
          <a:off x="622274" y="1917595"/>
          <a:ext cx="2917468" cy="228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7CD99-B942-41EB-9B8D-B5807AA2D28B}">
      <dsp:nvSpPr>
        <dsp:cNvPr id="0" name=""/>
        <dsp:cNvSpPr/>
      </dsp:nvSpPr>
      <dsp:spPr>
        <a:xfrm>
          <a:off x="3548390" y="-5049"/>
          <a:ext cx="1777340" cy="1777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Industry Outreach</a:t>
          </a:r>
          <a:endParaRPr lang="en-GB" sz="2200" b="1" kern="1200" dirty="0"/>
        </a:p>
      </dsp:txBody>
      <dsp:txXfrm>
        <a:off x="3808675" y="255236"/>
        <a:ext cx="1256770" cy="1256770"/>
      </dsp:txXfrm>
    </dsp:sp>
    <dsp:sp modelId="{2C40F79B-78E7-4A46-AF5F-E1D2D8852383}">
      <dsp:nvSpPr>
        <dsp:cNvPr id="0" name=""/>
        <dsp:cNvSpPr/>
      </dsp:nvSpPr>
      <dsp:spPr>
        <a:xfrm>
          <a:off x="5487993" y="-5049"/>
          <a:ext cx="2666010" cy="177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Raising awareness of industry impacts on local air quality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Encourage uptake of ‘cleaner’ mitigation measures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Present case studies with cost benefit for low emission solutions</a:t>
          </a:r>
          <a:endParaRPr lang="en-GB" sz="1400" kern="1200" dirty="0"/>
        </a:p>
      </dsp:txBody>
      <dsp:txXfrm>
        <a:off x="5487993" y="-5049"/>
        <a:ext cx="2666010" cy="1777340"/>
      </dsp:txXfrm>
    </dsp:sp>
    <dsp:sp modelId="{8DEDD25C-11AF-43FB-A5E4-FDB32641F1F4}">
      <dsp:nvSpPr>
        <dsp:cNvPr id="0" name=""/>
        <dsp:cNvSpPr/>
      </dsp:nvSpPr>
      <dsp:spPr>
        <a:xfrm>
          <a:off x="4131640" y="2171669"/>
          <a:ext cx="1777340" cy="1777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Testing</a:t>
          </a:r>
          <a:endParaRPr lang="en-GB" sz="2200" b="1" kern="1200" dirty="0"/>
        </a:p>
      </dsp:txBody>
      <dsp:txXfrm>
        <a:off x="4391925" y="2431954"/>
        <a:ext cx="1256770" cy="1256770"/>
      </dsp:txXfrm>
    </dsp:sp>
    <dsp:sp modelId="{43BF064B-1C7F-46CC-A11A-4E51AEF73799}">
      <dsp:nvSpPr>
        <dsp:cNvPr id="0" name=""/>
        <dsp:cNvSpPr/>
      </dsp:nvSpPr>
      <dsp:spPr>
        <a:xfrm>
          <a:off x="6071243" y="2171669"/>
          <a:ext cx="2666010" cy="177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Measure ‘real world’ emissions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Emission reduction trials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Improve pollution monitoring and quality of data</a:t>
          </a:r>
          <a:endParaRPr lang="en-GB" sz="1500" kern="1200" dirty="0"/>
        </a:p>
      </dsp:txBody>
      <dsp:txXfrm>
        <a:off x="6071243" y="2171669"/>
        <a:ext cx="2666010" cy="1777340"/>
      </dsp:txXfrm>
    </dsp:sp>
    <dsp:sp modelId="{D2743D00-0CFA-4563-9AAB-C4A555160918}">
      <dsp:nvSpPr>
        <dsp:cNvPr id="0" name=""/>
        <dsp:cNvSpPr/>
      </dsp:nvSpPr>
      <dsp:spPr>
        <a:xfrm>
          <a:off x="3548390" y="4348389"/>
          <a:ext cx="1777340" cy="1777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 smtClean="0"/>
            <a:t>NRMM</a:t>
          </a:r>
          <a:endParaRPr lang="en-GB" sz="2200" b="1" kern="1200" dirty="0"/>
        </a:p>
      </dsp:txBody>
      <dsp:txXfrm>
        <a:off x="3808675" y="4608674"/>
        <a:ext cx="1256770" cy="1256770"/>
      </dsp:txXfrm>
    </dsp:sp>
    <dsp:sp modelId="{1B4B7613-82F7-4DBF-B5D5-4EAAB3B11A33}">
      <dsp:nvSpPr>
        <dsp:cNvPr id="0" name=""/>
        <dsp:cNvSpPr/>
      </dsp:nvSpPr>
      <dsp:spPr>
        <a:xfrm>
          <a:off x="5487993" y="4348389"/>
          <a:ext cx="2666010" cy="177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LEZ enforcement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Policy support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500" kern="1200" dirty="0" smtClean="0"/>
            <a:t>NRMM database</a:t>
          </a:r>
          <a:endParaRPr lang="en-GB" sz="1500" kern="1200" dirty="0"/>
        </a:p>
      </dsp:txBody>
      <dsp:txXfrm>
        <a:off x="5487993" y="4348389"/>
        <a:ext cx="2666010" cy="1777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BEE6CE9-B092-4A50-9CBF-C25FC6D9FD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35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9B52BFD7-636B-4821-B5F0-0D720329D8C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012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2BFD7-636B-4821-B5F0-0D720329D8C7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77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Mayors air quality fund project in round 1 and 2</a:t>
            </a:r>
          </a:p>
          <a:p>
            <a:r>
              <a:rPr lang="en-GB" dirty="0" smtClean="0"/>
              <a:t>Partnership project with GLA, TfL, central London boroughs, developers, contractors,</a:t>
            </a:r>
            <a:r>
              <a:rPr lang="en-GB" baseline="0" dirty="0" smtClean="0"/>
              <a:t> plant manufacturers</a:t>
            </a:r>
            <a:r>
              <a:rPr lang="en-GB" dirty="0" smtClean="0"/>
              <a:t> and low</a:t>
            </a:r>
            <a:r>
              <a:rPr lang="en-GB" baseline="0" dirty="0" smtClean="0"/>
              <a:t> emission technology providers….</a:t>
            </a:r>
            <a:endParaRPr lang="en-GB" dirty="0" smtClean="0"/>
          </a:p>
          <a:p>
            <a:r>
              <a:rPr lang="en-GB" dirty="0" smtClean="0"/>
              <a:t>Member boroughs</a:t>
            </a:r>
            <a:r>
              <a:rPr lang="en-GB" baseline="0" dirty="0" smtClean="0"/>
              <a:t> doubled in round 2 highlighting success or r1, increased need for support in NRMM policy enforcement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2BFD7-636B-4821-B5F0-0D720329D8C7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563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 about exhaust</a:t>
            </a:r>
            <a:r>
              <a:rPr lang="en-GB" baseline="0" dirty="0" smtClean="0"/>
              <a:t> and non-exhaust emissions – mechanical breakdown, earthworks and NRMM – hard to quantify sources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2BFD7-636B-4821-B5F0-0D720329D8C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17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NRMM is defined as any mobile machine, item of transportable industrial equipment, or vehicle - with or without bodywork - that is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not intended for carrying passengers or goods on the road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installed with a combustion engine – give examples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Industry very diesel dependant, engines lag behind on-road standards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2BFD7-636B-4821-B5F0-0D720329D8C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55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</a:t>
            </a:r>
            <a:r>
              <a:rPr lang="en-GB" baseline="0" dirty="0" smtClean="0"/>
              <a:t> target construction industry? </a:t>
            </a:r>
          </a:p>
          <a:p>
            <a:r>
              <a:rPr lang="en-GB" baseline="0" dirty="0" smtClean="0"/>
              <a:t>Road emissions are being reduced though LEZ/ULEZ so other sectors increase in importance</a:t>
            </a:r>
          </a:p>
          <a:p>
            <a:r>
              <a:rPr lang="en-GB" baseline="0" dirty="0" smtClean="0"/>
              <a:t>LAIE 2010 – similar output in 2013 results…. </a:t>
            </a:r>
          </a:p>
          <a:p>
            <a:r>
              <a:rPr lang="en-GB" baseline="0" dirty="0" smtClean="0"/>
              <a:t>Increase in local concentrations, fugitive or nuisance dust emissions and diesel driven industry – recognised health impacts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2BFD7-636B-4821-B5F0-0D720329D8C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282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Industry outreach – presentations, social media, website </a:t>
            </a:r>
            <a:r>
              <a:rPr lang="en-GB" dirty="0" err="1" smtClean="0"/>
              <a:t>etc</a:t>
            </a:r>
            <a:r>
              <a:rPr lang="en-GB" dirty="0" smtClean="0"/>
              <a:t> – success – awards, blogs, videos</a:t>
            </a:r>
          </a:p>
          <a:p>
            <a:r>
              <a:rPr lang="en-GB" dirty="0" smtClean="0"/>
              <a:t>Testing – mention dust mitigation </a:t>
            </a:r>
            <a:r>
              <a:rPr lang="en-GB" dirty="0" smtClean="0"/>
              <a:t>and </a:t>
            </a:r>
            <a:r>
              <a:rPr lang="en-GB" dirty="0" smtClean="0"/>
              <a:t>NRMM reduction technology – fuel</a:t>
            </a:r>
            <a:r>
              <a:rPr lang="en-GB" baseline="0" dirty="0" smtClean="0"/>
              <a:t> additives, retrofit and reduction such as hybrid generators</a:t>
            </a:r>
          </a:p>
          <a:p>
            <a:r>
              <a:rPr lang="en-GB" baseline="0" dirty="0" smtClean="0"/>
              <a:t>NRMM – support of GLA LEZ policy, enforcement – developing tools and training packages, NRMM register – world first!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2BFD7-636B-4821-B5F0-0D720329D8C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55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PEMS equipment – Emissions </a:t>
            </a:r>
            <a:r>
              <a:rPr lang="en-GB" dirty="0" err="1" smtClean="0"/>
              <a:t>Anayltics</a:t>
            </a:r>
            <a:r>
              <a:rPr lang="en-GB" baseline="0" dirty="0" smtClean="0"/>
              <a:t> – same a real world driving emission testing that discovered mismatch in on-road vehicles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2BFD7-636B-4821-B5F0-0D720329D8C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04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First in the world</a:t>
            </a:r>
          </a:p>
          <a:p>
            <a:r>
              <a:rPr lang="en-GB" dirty="0" smtClean="0"/>
              <a:t>2</a:t>
            </a:r>
            <a:r>
              <a:rPr lang="en-GB" baseline="0" dirty="0" smtClean="0"/>
              <a:t> tier zones for EU emission stages, started in September 2015 then goes to next stage in 2020 in line with the ULEZ</a:t>
            </a:r>
          </a:p>
          <a:p>
            <a:r>
              <a:rPr lang="en-GB" baseline="0" dirty="0" smtClean="0"/>
              <a:t>SPG – Control of dust and emissions during construction and demolition – allows for enforcement</a:t>
            </a:r>
            <a:br>
              <a:rPr lang="en-GB" baseline="0" dirty="0" smtClean="0"/>
            </a:br>
            <a:r>
              <a:rPr lang="en-GB" baseline="0" dirty="0" smtClean="0"/>
              <a:t>GLA funding new NRMM officers hopefully with new powers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2BFD7-636B-4821-B5F0-0D720329D8C7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20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A0717-C487-4225-AD31-A62B4A7D3AC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50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29" tIns="45714" rIns="91429" bIns="45714" anchor="t" compatLnSpc="1"/>
          <a:lstStyle/>
          <a:p>
            <a:pPr defTabSz="820583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29" tIns="45714" rIns="91429" bIns="45714" anchor="t" compatLnSpc="1"/>
          <a:lstStyle/>
          <a:p>
            <a:pPr defTabSz="820583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14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1" y="1544812"/>
            <a:ext cx="6480048" cy="1752600"/>
          </a:xfrm>
        </p:spPr>
        <p:txBody>
          <a:bodyPr tIns="0" rIns="45714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146" indent="0" algn="ctr">
              <a:buNone/>
            </a:lvl2pPr>
            <a:lvl3pPr marL="914293" indent="0" algn="ctr">
              <a:buNone/>
            </a:lvl3pPr>
            <a:lvl4pPr marL="1371440" indent="0" algn="ctr">
              <a:buNone/>
            </a:lvl4pPr>
            <a:lvl5pPr marL="1828586" indent="0" algn="ctr">
              <a:buNone/>
            </a:lvl5pPr>
            <a:lvl6pPr marL="2285733" indent="0" algn="ctr">
              <a:buNone/>
            </a:lvl6pPr>
            <a:lvl7pPr marL="2742879" indent="0" algn="ctr">
              <a:buNone/>
            </a:lvl7pPr>
            <a:lvl8pPr marL="3200026" indent="0" algn="ctr">
              <a:buNone/>
            </a:lvl8pPr>
            <a:lvl9pPr marL="365717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7/5/2016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83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7/5/2016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1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7/5/2016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0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7/5/2016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3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29" tIns="45714" rIns="91429" bIns="45714" anchor="t" compatLnSpc="1"/>
          <a:lstStyle/>
          <a:p>
            <a:pPr defTabSz="820583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6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29" tIns="45714" rIns="91429" bIns="45714" anchor="t" compatLnSpc="1"/>
          <a:lstStyle/>
          <a:p>
            <a:pPr defTabSz="820583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14" tIns="0" rIns="45714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7/5/2016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5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7/5/2016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9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516913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16913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7/5/2016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8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7/5/2016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D45621-FB72-491B-A41E-B21F020BD97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1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7/5/2016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6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14" tIns="0" rIns="45714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2CD0-8AE2-403D-BC5A-E9768D13DA7F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7/5/2016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5"/>
            <a:ext cx="762000" cy="365125"/>
          </a:xfrm>
        </p:spPr>
        <p:txBody>
          <a:bodyPr/>
          <a:lstStyle/>
          <a:p>
            <a:fld id="{A2D45621-FB72-491B-A41E-B21F020BD97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2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14" rIns="45714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fld id="{5F272CD0-8AE2-403D-BC5A-E9768D13DA7F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7/5/2016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5621-FB72-491B-A41E-B21F020BD97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29" tIns="45714" rIns="91429" bIns="45714" anchor="t" compatLnSpc="1"/>
          <a:lstStyle/>
          <a:p>
            <a:pPr defTabSz="820583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29" tIns="45714" rIns="91429" bIns="45714" anchor="t" compatLnSpc="1"/>
          <a:lstStyle/>
          <a:p>
            <a:pPr defTabSz="820583" fontAlgn="auto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14" tIns="45714" rIns="45714" bIns="45714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 lIns="91429" tIns="45714" rIns="91429" bIns="4571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lIns="91429" tIns="45714" rIns="91429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defTabSz="820583" fontAlgn="auto">
              <a:spcBef>
                <a:spcPts val="0"/>
              </a:spcBef>
              <a:spcAft>
                <a:spcPts val="0"/>
              </a:spcAft>
            </a:pPr>
            <a:fld id="{5F272CD0-8AE2-403D-BC5A-E9768D13DA7F}" type="datetimeFigureOut">
              <a:rPr lang="en-US" smtClean="0">
                <a:solidFill>
                  <a:srgbClr val="D4D2D0">
                    <a:shade val="50000"/>
                  </a:srgbClr>
                </a:solidFill>
                <a:latin typeface="Arial"/>
                <a:cs typeface="+mn-cs"/>
              </a:rPr>
              <a:pPr defTabSz="820583" fontAlgn="auto">
                <a:spcBef>
                  <a:spcPts val="0"/>
                </a:spcBef>
                <a:spcAft>
                  <a:spcPts val="0"/>
                </a:spcAft>
              </a:pPr>
              <a:t>7/5/2016</a:t>
            </a:fld>
            <a:endParaRPr lang="en-US">
              <a:solidFill>
                <a:srgbClr val="D4D2D0">
                  <a:shade val="50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tIns="45714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defTabSz="820583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D4D2D0">
                  <a:shade val="50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defTabSz="820583" fontAlgn="auto">
              <a:spcBef>
                <a:spcPts val="0"/>
              </a:spcBef>
              <a:spcAft>
                <a:spcPts val="0"/>
              </a:spcAft>
            </a:pPr>
            <a:fld id="{A2D45621-FB72-491B-A41E-B21F020BD976}" type="slidenum">
              <a:rPr lang="en-US" smtClean="0">
                <a:solidFill>
                  <a:srgbClr val="D4D2D0">
                    <a:shade val="50000"/>
                  </a:srgbClr>
                </a:solidFill>
                <a:latin typeface="Arial"/>
                <a:cs typeface="+mn-cs"/>
              </a:rPr>
              <a:pPr defTabSz="82058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D4D2D0">
                  <a:shade val="50000"/>
                </a:srgb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218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575" indent="-384003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291" indent="-274288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722" indent="-25600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010" indent="-237716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298" indent="-182859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586" indent="-182859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015" indent="-182859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446" indent="-182859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447" indent="-182859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-type-top-orange-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24645"/>
            <a:ext cx="3240359" cy="1565652"/>
          </a:xfrm>
          <a:prstGeom prst="rect">
            <a:avLst/>
          </a:prstGeom>
        </p:spPr>
      </p:pic>
      <p:pic>
        <p:nvPicPr>
          <p:cNvPr id="6" name="Picture 5" descr="King's_College_London_Digital_wh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9349" y="188640"/>
            <a:ext cx="1448438" cy="1008112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652426" cy="3312368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GB" sz="12300" b="1" dirty="0" smtClean="0">
                <a:solidFill>
                  <a:srgbClr val="FFC000"/>
                </a:solidFill>
              </a:rPr>
              <a:t>London Low Emission </a:t>
            </a:r>
            <a:r>
              <a:rPr lang="en-GB" sz="12300" b="1" dirty="0">
                <a:solidFill>
                  <a:srgbClr val="FFC000"/>
                </a:solidFill>
              </a:rPr>
              <a:t>C</a:t>
            </a:r>
            <a:r>
              <a:rPr lang="en-GB" sz="12300" b="1" dirty="0" smtClean="0">
                <a:solidFill>
                  <a:srgbClr val="FFC000"/>
                </a:solidFill>
              </a:rPr>
              <a:t>onstruction Partnership</a:t>
            </a:r>
            <a:r>
              <a:rPr lang="en-GB" sz="6200" dirty="0" smtClean="0"/>
              <a:t/>
            </a:r>
            <a:br>
              <a:rPr lang="en-GB" sz="6200" dirty="0" smtClean="0"/>
            </a:br>
            <a:r>
              <a:rPr lang="en-GB" sz="5000" dirty="0" smtClean="0"/>
              <a:t/>
            </a:r>
            <a:br>
              <a:rPr lang="en-GB" sz="5000" dirty="0" smtClean="0"/>
            </a:br>
            <a:r>
              <a:rPr lang="en-GB" sz="4500" b="1" dirty="0"/>
              <a:t>Cleaner Air For All Londoners </a:t>
            </a:r>
            <a:endParaRPr lang="en-GB" sz="4500" dirty="0"/>
          </a:p>
          <a:p>
            <a:pPr algn="ctr"/>
            <a:r>
              <a:rPr lang="en-GB" sz="4500" dirty="0" smtClean="0"/>
              <a:t>19</a:t>
            </a:r>
            <a:r>
              <a:rPr lang="en-GB" sz="4500" baseline="30000" dirty="0" smtClean="0"/>
              <a:t>th</a:t>
            </a:r>
            <a:r>
              <a:rPr lang="en-GB" sz="4500" dirty="0" smtClean="0"/>
              <a:t> July 2016</a:t>
            </a:r>
          </a:p>
          <a:p>
            <a:pPr algn="ctr"/>
            <a:r>
              <a:rPr lang="en-GB" sz="6200" dirty="0" smtClean="0"/>
              <a:t/>
            </a:r>
            <a:br>
              <a:rPr lang="en-GB" sz="6200" dirty="0" smtClean="0"/>
            </a:br>
            <a:r>
              <a:rPr lang="en-GB" sz="6200" dirty="0" smtClean="0"/>
              <a:t> </a:t>
            </a:r>
            <a:br>
              <a:rPr lang="en-GB" sz="6200" dirty="0" smtClean="0"/>
            </a:br>
            <a:r>
              <a:rPr lang="en-GB" sz="6200" dirty="0" smtClean="0"/>
              <a:t>Daniel Marsh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584" y="764704"/>
            <a:ext cx="3744416" cy="396044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llecp.org.uk</a:t>
            </a:r>
          </a:p>
          <a:p>
            <a:pPr algn="ctr">
              <a:buNone/>
            </a:pP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nrmm.london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@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ConstructionDustUK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ctr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DACB4-8C93-44CB-8F03-6E65D4CD7E8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6" name="Picture 2" descr="C:\Users\chs08\Desktop\MRC-PHE Centre for Environ and Health logo (draft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8095" y="5733256"/>
            <a:ext cx="2632397" cy="94741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7" y="5445224"/>
            <a:ext cx="1775068" cy="1235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7564"/>
            <a:ext cx="566462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L_supported_by_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6706" y="464069"/>
            <a:ext cx="2880000" cy="531976"/>
          </a:xfrm>
          <a:prstGeom prst="rect">
            <a:avLst/>
          </a:prstGeom>
        </p:spPr>
      </p:pic>
      <p:pic>
        <p:nvPicPr>
          <p:cNvPr id="5" name="Picture 4" descr="Lambeth White+CYMK_08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10" y="3539513"/>
            <a:ext cx="1800000" cy="633400"/>
          </a:xfrm>
          <a:prstGeom prst="rect">
            <a:avLst/>
          </a:prstGeom>
        </p:spPr>
      </p:pic>
      <p:pic>
        <p:nvPicPr>
          <p:cNvPr id="6" name="Picture 5" descr="Wandsworth Corp logo RGB 35m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8064" y="4983927"/>
            <a:ext cx="1440000" cy="1050433"/>
          </a:xfrm>
          <a:prstGeom prst="rect">
            <a:avLst/>
          </a:prstGeom>
        </p:spPr>
      </p:pic>
      <p:pic>
        <p:nvPicPr>
          <p:cNvPr id="7" name="Picture 6" descr="Lewisham-reverse-120p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36441" y="3218674"/>
            <a:ext cx="1440000" cy="1440000"/>
          </a:xfrm>
          <a:prstGeom prst="rect">
            <a:avLst/>
          </a:prstGeom>
        </p:spPr>
      </p:pic>
      <p:pic>
        <p:nvPicPr>
          <p:cNvPr id="8" name="Picture 7" descr="TfL_Mark_ThirdParty_White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375193"/>
            <a:ext cx="2520000" cy="774282"/>
          </a:xfrm>
          <a:prstGeom prst="rect">
            <a:avLst/>
          </a:prstGeom>
        </p:spPr>
      </p:pic>
      <p:pic>
        <p:nvPicPr>
          <p:cNvPr id="9" name="Picture 8" descr="Supported by Islington WHITE.EPS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6706" y="3606086"/>
            <a:ext cx="1800000" cy="566827"/>
          </a:xfrm>
          <a:prstGeom prst="rect">
            <a:avLst/>
          </a:prstGeom>
        </p:spPr>
      </p:pic>
      <p:pic>
        <p:nvPicPr>
          <p:cNvPr id="10" name="Picture 9" descr="Camden logo 2014. WHIT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69110" y="1931096"/>
            <a:ext cx="1800000" cy="3571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22" y="2928182"/>
            <a:ext cx="1440000" cy="15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84" y="5024576"/>
            <a:ext cx="1800000" cy="847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22" y="5084135"/>
            <a:ext cx="1440000" cy="10140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06" y="5219995"/>
            <a:ext cx="1800000" cy="787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6" y="1845383"/>
            <a:ext cx="1440000" cy="5328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20" y="1637908"/>
            <a:ext cx="1800000" cy="820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6792"/>
            <a:ext cx="1080000" cy="146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Construction Emissions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7" b="8809"/>
          <a:stretch/>
        </p:blipFill>
        <p:spPr>
          <a:xfrm>
            <a:off x="611560" y="1340768"/>
            <a:ext cx="7560840" cy="521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is non-road mobile machinery?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16" y="4008369"/>
            <a:ext cx="3504034" cy="250188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769" y="3683064"/>
            <a:ext cx="3800510" cy="284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Y:\LLECP Project Images\Islington - City Forum\IMG_197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t="22425" r="15401" b="12568"/>
          <a:stretch/>
        </p:blipFill>
        <p:spPr bwMode="auto">
          <a:xfrm>
            <a:off x="4499823" y="1499070"/>
            <a:ext cx="3533715" cy="230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15" y="1492432"/>
            <a:ext cx="3664461" cy="274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40" y="1124744"/>
            <a:ext cx="8352928" cy="73414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How important </a:t>
            </a:r>
            <a:r>
              <a:rPr lang="en-GB" dirty="0" smtClean="0"/>
              <a:t>are construction emissions </a:t>
            </a:r>
            <a:r>
              <a:rPr lang="en-GB" dirty="0" smtClean="0"/>
              <a:t>in London?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DACB4-8C93-44CB-8F03-6E65D4CD7E8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90888"/>
            <a:ext cx="4401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5496" y="1890568"/>
            <a:ext cx="4401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67090" y="2853834"/>
            <a:ext cx="20558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10% of NO</a:t>
            </a:r>
            <a:r>
              <a:rPr lang="en-GB" sz="2800" b="1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X</a:t>
            </a:r>
            <a:r>
              <a:rPr lang="en-GB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from NRMM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801" y="2993759"/>
            <a:ext cx="21114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10% of PM</a:t>
            </a:r>
            <a:r>
              <a:rPr lang="en-GB" sz="2800" b="1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  <a:r>
              <a:rPr lang="en-GB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from NRMM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234" y="2747113"/>
            <a:ext cx="2149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1% of PM</a:t>
            </a:r>
            <a:r>
              <a:rPr lang="en-GB" sz="2000" b="1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  <a:r>
              <a:rPr lang="en-GB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from construction </a:t>
            </a: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and demolition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5086446"/>
            <a:ext cx="6025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London Atmospheric Emissions Inventory 2010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94115288"/>
              </p:ext>
            </p:extLst>
          </p:nvPr>
        </p:nvGraphicFramePr>
        <p:xfrm>
          <a:off x="20192" y="404664"/>
          <a:ext cx="935952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2532275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34065"/>
            <a:ext cx="2880000" cy="21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470648" cy="1143000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Emission </a:t>
            </a:r>
            <a:r>
              <a:rPr lang="en-GB" dirty="0"/>
              <a:t>reduction trials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7" r="1679" b="18564"/>
          <a:stretch/>
        </p:blipFill>
        <p:spPr>
          <a:xfrm>
            <a:off x="467544" y="1269639"/>
            <a:ext cx="2880000" cy="2056320"/>
          </a:xfrm>
          <a:ln w="12700">
            <a:solidFill>
              <a:schemeClr val="bg1"/>
            </a:solidFill>
          </a:ln>
        </p:spPr>
      </p:pic>
      <p:pic>
        <p:nvPicPr>
          <p:cNvPr id="7" name="Picture 2" descr="W:\LLECP Project Images\Nine Elms\IMG_22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3"/>
          <a:stretch/>
        </p:blipFill>
        <p:spPr bwMode="auto">
          <a:xfrm>
            <a:off x="5848849" y="4367022"/>
            <a:ext cx="2880000" cy="207914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8760"/>
            <a:ext cx="2880000" cy="205632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11560" y="283237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Dust suppressant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286341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Fuel </a:t>
            </a:r>
            <a:r>
              <a:rPr lang="en-GB" b="1" dirty="0">
                <a:latin typeface="Calibri" panose="020F0502020204030204" pitchFamily="34" charset="0"/>
              </a:rPr>
              <a:t>a</a:t>
            </a:r>
            <a:r>
              <a:rPr lang="en-GB" b="1" dirty="0" smtClean="0">
                <a:latin typeface="Calibri" panose="020F0502020204030204" pitchFamily="34" charset="0"/>
              </a:rPr>
              <a:t>dditive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744" y="5668339"/>
            <a:ext cx="36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Green eco-mode / </a:t>
            </a:r>
            <a:br>
              <a:rPr lang="en-GB" b="1" dirty="0" smtClean="0">
                <a:latin typeface="Calibri" panose="020F0502020204030204" pitchFamily="34" charset="0"/>
              </a:rPr>
            </a:br>
            <a:r>
              <a:rPr lang="en-GB" b="1" dirty="0" smtClean="0">
                <a:latin typeface="Calibri" panose="020F0502020204030204" pitchFamily="34" charset="0"/>
              </a:rPr>
              <a:t>fuel additive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136" y="5984506"/>
            <a:ext cx="36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Hybrid power</a:t>
            </a:r>
            <a:endParaRPr lang="en-GB" b="1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723196"/>
            <a:ext cx="2880000" cy="216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36757" y="2822179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</a:rPr>
              <a:t>PEMS</a:t>
            </a:r>
            <a:endParaRPr lang="en-GB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en-GB" dirty="0"/>
              <a:t>Cleaner machinery for London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792088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London is the first city in the world to introduce a Low </a:t>
            </a:r>
            <a:r>
              <a:rPr lang="en-GB" dirty="0"/>
              <a:t>Emission </a:t>
            </a:r>
            <a:r>
              <a:rPr lang="en-GB" dirty="0" smtClean="0"/>
              <a:t>Zone for </a:t>
            </a:r>
            <a:r>
              <a:rPr lang="en-GB" dirty="0"/>
              <a:t>NRMM</a:t>
            </a:r>
            <a:endParaRPr lang="en-GB" dirty="0" smtClean="0"/>
          </a:p>
          <a:p>
            <a:r>
              <a:rPr lang="en-GB" dirty="0" smtClean="0"/>
              <a:t>Sets cleaner standards for machines used on construction sites</a:t>
            </a:r>
          </a:p>
          <a:p>
            <a:r>
              <a:rPr lang="en-GB" dirty="0" smtClean="0"/>
              <a:t>Register for all construction equipment</a:t>
            </a:r>
          </a:p>
          <a:p>
            <a:r>
              <a:rPr lang="en-GB" dirty="0" smtClean="0"/>
              <a:t>Allows for enforcement through the local planning authority</a:t>
            </a:r>
          </a:p>
          <a:p>
            <a:r>
              <a:rPr lang="en-GB" dirty="0" smtClean="0"/>
              <a:t>MAQF funded officers</a:t>
            </a:r>
            <a:br>
              <a:rPr lang="en-GB" dirty="0" smtClean="0"/>
            </a:br>
            <a:r>
              <a:rPr lang="en-GB" dirty="0" smtClean="0"/>
              <a:t>for NRMM </a:t>
            </a:r>
            <a:r>
              <a:rPr lang="en-GB" dirty="0"/>
              <a:t>enforcement </a:t>
            </a:r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77072"/>
            <a:ext cx="3672408" cy="250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0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Conclusions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construction industry is a significant source of PM and NO</a:t>
            </a:r>
            <a:r>
              <a:rPr lang="en-GB" baseline="-25000" dirty="0"/>
              <a:t>X</a:t>
            </a:r>
            <a:r>
              <a:rPr lang="en-GB" dirty="0"/>
              <a:t> pollution in </a:t>
            </a:r>
            <a:r>
              <a:rPr lang="en-GB" dirty="0" smtClean="0"/>
              <a:t>London</a:t>
            </a:r>
          </a:p>
          <a:p>
            <a:endParaRPr lang="en-GB" dirty="0"/>
          </a:p>
          <a:p>
            <a:r>
              <a:rPr lang="en-GB" dirty="0" smtClean="0"/>
              <a:t>Working </a:t>
            </a:r>
            <a:r>
              <a:rPr lang="en-GB" dirty="0"/>
              <a:t>in partnership with construction industry to raise awareness of air quality impacts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Industry </a:t>
            </a:r>
            <a:r>
              <a:rPr lang="en-GB" dirty="0"/>
              <a:t>is very receptive to new ideas and technology to reduce </a:t>
            </a:r>
            <a:r>
              <a:rPr lang="en-GB" dirty="0" smtClean="0"/>
              <a:t>emissions</a:t>
            </a:r>
          </a:p>
          <a:p>
            <a:endParaRPr lang="en-GB" dirty="0"/>
          </a:p>
          <a:p>
            <a:r>
              <a:rPr lang="en-GB" dirty="0" smtClean="0"/>
              <a:t>Creating </a:t>
            </a:r>
            <a:r>
              <a:rPr lang="en-GB" dirty="0"/>
              <a:t>an ‘evidence base’ for low emission technology to identify best techniques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764256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46829</TotalTime>
  <Words>513</Words>
  <Application>Microsoft Office PowerPoint</Application>
  <PresentationFormat>On-screen Show (4:3)</PresentationFormat>
  <Paragraphs>81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Times New Roman</vt:lpstr>
      <vt:lpstr>Wingdings 2</vt:lpstr>
      <vt:lpstr>Technic</vt:lpstr>
      <vt:lpstr>PowerPoint Presentation</vt:lpstr>
      <vt:lpstr>PowerPoint Presentation</vt:lpstr>
      <vt:lpstr>Construction Emissions</vt:lpstr>
      <vt:lpstr>What is non-road mobile machinery? </vt:lpstr>
      <vt:lpstr>How important are construction emissions in London?  </vt:lpstr>
      <vt:lpstr>PowerPoint Presentation</vt:lpstr>
      <vt:lpstr>Emission reduction trials</vt:lpstr>
      <vt:lpstr>Cleaner machinery for London </vt:lpstr>
      <vt:lpstr>Conclusions </vt:lpstr>
      <vt:lpstr>PowerPoint Presentation</vt:lpstr>
    </vt:vector>
  </TitlesOfParts>
  <Company>King's College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King’s College London</dc:title>
  <dc:creator>valentina</dc:creator>
  <dc:description>developed by Operandi Limited</dc:description>
  <cp:lastModifiedBy>Daniel Marsh</cp:lastModifiedBy>
  <cp:revision>1419</cp:revision>
  <dcterms:created xsi:type="dcterms:W3CDTF">2008-05-15T14:50:13Z</dcterms:created>
  <dcterms:modified xsi:type="dcterms:W3CDTF">2016-07-05T15:36:13Z</dcterms:modified>
</cp:coreProperties>
</file>